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9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752654-D922-D741-9E0C-91A67E7A2E02}" type="datetimeFigureOut">
              <a:rPr lang="en-US" smtClean="0"/>
              <a:pPr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0C5537EC-4FBB-7941-8D38-41BBEDF72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hronical.com/article/Teaching-With-Twitter-Not-for/49230/" TargetMode="External"/><Relationship Id="rId4" Type="http://schemas.openxmlformats.org/officeDocument/2006/relationships/hyperlink" Target="http://steve-wheeler.blogspot.com/2009/01/teaching-with-twitter.html" TargetMode="External"/><Relationship Id="rId5" Type="http://schemas.openxmlformats.org/officeDocument/2006/relationships/hyperlink" Target="http://www.scribd.com/doc/2286799/Can-we-use-Twitter-for-educational-activities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Twitter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Its not just for posting song quotes and pictures of your breakfast</a:t>
            </a:r>
            <a:endParaRPr lang="en-US" dirty="0"/>
          </a:p>
        </p:txBody>
      </p:sp>
      <p:pic>
        <p:nvPicPr>
          <p:cNvPr id="4" name="Picture 3" descr="screen-capture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50118"/>
            <a:ext cx="4800600" cy="50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98517" y="1378570"/>
            <a:ext cx="7569157" cy="2573353"/>
          </a:xfrm>
        </p:spPr>
        <p:txBody>
          <a:bodyPr>
            <a:normAutofit/>
          </a:bodyPr>
          <a:lstStyle/>
          <a:p>
            <a:r>
              <a:rPr lang="en-US" dirty="0" smtClean="0"/>
              <a:t>Example of Tweet assignment (using two tweets):</a:t>
            </a:r>
          </a:p>
          <a:p>
            <a:r>
              <a:rPr lang="en-US" dirty="0" smtClean="0"/>
              <a:t>“Use the following tweet and come up with a response that is relative to the time period (Ancient Rome) and to the events taking place (the plot to murder Caesar).”</a:t>
            </a:r>
          </a:p>
          <a:p>
            <a:r>
              <a:rPr lang="en-US" dirty="0" smtClean="0"/>
              <a:t>“The following is a tweet from Julius Caesar: ‘Friends R acting funny—all week they seem to B awkward when I come around. Maybe I’m just paranoid.’”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US" dirty="0" smtClean="0"/>
              <a:t>Example of responses:</a:t>
            </a:r>
          </a:p>
          <a:p>
            <a:r>
              <a:rPr lang="en-US" dirty="0" smtClean="0"/>
              <a:t>“Watch your back, Caesar, that Brutus is tricky and power-hungry.”</a:t>
            </a:r>
          </a:p>
          <a:p>
            <a:r>
              <a:rPr lang="en-US" dirty="0" smtClean="0"/>
              <a:t>“The Ides of March R near, we should all B careful. Its not paranoia if they’re after U.”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-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59191">
            <a:off x="4332801" y="3955417"/>
            <a:ext cx="4811199" cy="29025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425251"/>
          </a:xfrm>
        </p:spPr>
        <p:txBody>
          <a:bodyPr>
            <a:normAutofit fontScale="85000" lnSpcReduction="20000"/>
          </a:bodyPr>
          <a:lstStyle/>
          <a:p>
            <a:pPr algn="ctr">
              <a:buClrTx/>
              <a:buNone/>
            </a:pPr>
            <a:r>
              <a:rPr lang="en-US" dirty="0" smtClean="0">
                <a:solidFill>
                  <a:schemeClr val="tx1"/>
                </a:solidFill>
                <a:hlinkClick r:id="rId3"/>
              </a:rPr>
              <a:t>Now get </a:t>
            </a:r>
            <a:r>
              <a:rPr lang="en-US" sz="2471" dirty="0" smtClean="0">
                <a:solidFill>
                  <a:schemeClr val="tx1"/>
                </a:solidFill>
                <a:hlinkClick r:id="rId3"/>
              </a:rPr>
              <a:t>STARTED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!! Be creative and have fun! </a:t>
            </a:r>
            <a:r>
              <a:rPr lang="en-US" dirty="0" smtClean="0">
                <a:solidFill>
                  <a:srgbClr val="000000"/>
                </a:solidFill>
                <a:hlinkClick r:id="rId3"/>
              </a:rPr>
              <a:t>You may find the following websites helpful. They have a lot of useful information.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hlinkClick r:id="rId3"/>
              </a:rPr>
              <a:t>http://chronical.com/article/Teaching-With-Twitter-Not-for/49230/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hlinkClick r:id="rId4"/>
              </a:rPr>
              <a:t>http://steve-wheeler.blogspot.com/2009/01/teaching-with-twitter.html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ClrTx/>
              <a:buNone/>
            </a:pPr>
            <a:r>
              <a:rPr lang="en-US" dirty="0" smtClean="0">
                <a:solidFill>
                  <a:schemeClr val="tx1"/>
                </a:solidFill>
              </a:rPr>
              <a:t>This blog includes many more resources for using Twitter in the classroom.</a:t>
            </a:r>
          </a:p>
          <a:p>
            <a:pPr>
              <a:buNone/>
            </a:pPr>
            <a:r>
              <a:rPr lang="en-US" u="sng" dirty="0" smtClean="0">
                <a:solidFill>
                  <a:schemeClr val="tx1"/>
                </a:solidFill>
                <a:hlinkClick r:id="rId5"/>
              </a:rPr>
              <a:t>http://www.scribd.com/doc/2286799/Can-we-use-Twitter-for-educational-activities</a:t>
            </a:r>
            <a:endParaRPr lang="en-US" u="sng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u="sng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These sites are also linked on my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Wiki: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http://</a:t>
            </a:r>
            <a:r>
              <a:rPr lang="en-US" dirty="0" err="1" smtClean="0">
                <a:solidFill>
                  <a:schemeClr val="tx1"/>
                </a:solidFill>
              </a:rPr>
              <a:t>mytechywiki.wikispaces.com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0"/>
            <a:ext cx="7556313" cy="1116106"/>
          </a:xfrm>
        </p:spPr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790436"/>
            <a:ext cx="7556313" cy="5335728"/>
          </a:xfrm>
        </p:spPr>
        <p:txBody>
          <a:bodyPr/>
          <a:lstStyle/>
          <a:p>
            <a:r>
              <a:rPr lang="en-US" dirty="0" smtClean="0"/>
              <a:t>You should communicate with your administrators your intent to use Twitter in the classroom as well as obtain permission slips from students and parents.</a:t>
            </a:r>
          </a:p>
          <a:p>
            <a:r>
              <a:rPr lang="en-US" dirty="0" smtClean="0"/>
              <a:t>Once approved, go to </a:t>
            </a:r>
            <a:r>
              <a:rPr lang="en-US" dirty="0" err="1" smtClean="0"/>
              <a:t>www.twitter.com</a:t>
            </a:r>
            <a:r>
              <a:rPr lang="en-US" dirty="0" smtClean="0"/>
              <a:t> to begin.</a:t>
            </a:r>
            <a:endParaRPr lang="en-US" dirty="0"/>
          </a:p>
        </p:txBody>
      </p:sp>
      <p:pic>
        <p:nvPicPr>
          <p:cNvPr id="4" name="Picture 3" descr="screen-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726" y="2480733"/>
            <a:ext cx="7003627" cy="4377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 up for your own 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going to </a:t>
            </a:r>
            <a:r>
              <a:rPr lang="en-US" dirty="0" err="1" smtClean="0"/>
              <a:t>www.twitter.com</a:t>
            </a:r>
            <a:r>
              <a:rPr lang="en-US" dirty="0" smtClean="0"/>
              <a:t>, you will need to set up your own account.</a:t>
            </a:r>
          </a:p>
          <a:p>
            <a:r>
              <a:rPr lang="en-US" dirty="0" smtClean="0"/>
              <a:t>Click the yellow Sign Up box in the </a:t>
            </a:r>
          </a:p>
          <a:p>
            <a:pPr>
              <a:buNone/>
            </a:pPr>
            <a:r>
              <a:rPr lang="en-US" dirty="0" smtClean="0"/>
              <a:t>	New to Twitter? section of the homepage.</a:t>
            </a:r>
            <a:endParaRPr lang="en-US" dirty="0"/>
          </a:p>
        </p:txBody>
      </p:sp>
      <p:pic>
        <p:nvPicPr>
          <p:cNvPr id="5" name="Picture 4" descr="screen-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334" y="2485601"/>
            <a:ext cx="3552666" cy="4339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your name carefully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may be necessary to have multiple names for different classes.</a:t>
            </a:r>
          </a:p>
          <a:p>
            <a:pPr lvl="1"/>
            <a:r>
              <a:rPr lang="en-US" dirty="0" smtClean="0"/>
              <a:t>If you foresee multiple accounts as being too much of a hassle, make sure you are direct with who the audience is for all posts.</a:t>
            </a:r>
          </a:p>
          <a:p>
            <a:r>
              <a:rPr lang="en-US" dirty="0" smtClean="0"/>
              <a:t>It may also be necessary to have a different account for teams, if you are a coach.</a:t>
            </a:r>
          </a:p>
          <a:p>
            <a:r>
              <a:rPr lang="en-US" dirty="0" smtClean="0"/>
              <a:t>Your name should be personal to the subject the Twitter account will address.</a:t>
            </a:r>
          </a:p>
          <a:p>
            <a:r>
              <a:rPr lang="en-US" dirty="0" smtClean="0"/>
              <a:t>For example:</a:t>
            </a:r>
          </a:p>
          <a:p>
            <a:pPr>
              <a:buNone/>
            </a:pPr>
            <a:r>
              <a:rPr lang="en-US" dirty="0" smtClean="0"/>
              <a:t>	CoachBvolleyball2011 </a:t>
            </a:r>
          </a:p>
          <a:p>
            <a:pPr>
              <a:buNone/>
            </a:pPr>
            <a:r>
              <a:rPr lang="en-US" dirty="0" smtClean="0"/>
              <a:t>	Ms.B8-1ushistory2011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Privacy, Privacy, Privacy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852988"/>
            <a:ext cx="7556313" cy="4273175"/>
          </a:xfrm>
        </p:spPr>
        <p:txBody>
          <a:bodyPr/>
          <a:lstStyle/>
          <a:p>
            <a:r>
              <a:rPr lang="en-US" dirty="0" smtClean="0"/>
              <a:t>When setting up your account, make sure to address the privacy settings.</a:t>
            </a:r>
          </a:p>
          <a:p>
            <a:r>
              <a:rPr lang="en-US" dirty="0" smtClean="0"/>
              <a:t>You will need to select to approve your followers and keep your “tweets” private.</a:t>
            </a:r>
          </a:p>
          <a:p>
            <a:r>
              <a:rPr lang="en-US" dirty="0" smtClean="0"/>
              <a:t>This aspect is essential if you think you would ever post photos via twitter, perhaps of a match or class activity.</a:t>
            </a:r>
          </a:p>
          <a:p>
            <a:r>
              <a:rPr lang="en-US" dirty="0" smtClean="0"/>
              <a:t>It is also important you share the importance of privacy with your students and parents.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creen-capture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187" y="5364163"/>
            <a:ext cx="4800600" cy="50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-capture-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07499">
            <a:off x="6829425" y="4122738"/>
            <a:ext cx="1892300" cy="3060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use your Twitter on your Smartphone.</a:t>
            </a:r>
          </a:p>
          <a:p>
            <a:r>
              <a:rPr lang="en-US" dirty="0" smtClean="0"/>
              <a:t> Twitter has an app for </a:t>
            </a:r>
            <a:r>
              <a:rPr lang="en-US" dirty="0" err="1" smtClean="0"/>
              <a:t>Smartphones</a:t>
            </a:r>
            <a:r>
              <a:rPr lang="en-US" dirty="0" smtClean="0"/>
              <a:t> and you can use it to alert you if you have a post or tweet on your twitter or if someone wants to follow you.</a:t>
            </a:r>
          </a:p>
          <a:p>
            <a:r>
              <a:rPr lang="en-US" dirty="0" smtClean="0"/>
              <a:t>You can also set up your Twitter account to send you e-mails of tweets and requests for followers.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Posts are called “tweets.”</a:t>
            </a:r>
          </a:p>
          <a:p>
            <a:r>
              <a:rPr lang="en-US" dirty="0" smtClean="0"/>
              <a:t>There is a 140 character limit for tweets.</a:t>
            </a:r>
          </a:p>
          <a:p>
            <a:r>
              <a:rPr lang="en-US" dirty="0" smtClean="0"/>
              <a:t>You can use Twitter to respond to the tweets of others or send instant, private message.</a:t>
            </a:r>
          </a:p>
          <a:p>
            <a:r>
              <a:rPr lang="en-US" dirty="0" smtClean="0"/>
              <a:t>Your tweets are logged and are reviewable, as are the responses to tweets.</a:t>
            </a:r>
            <a:endParaRPr lang="en-US" dirty="0"/>
          </a:p>
        </p:txBody>
      </p:sp>
      <p:pic>
        <p:nvPicPr>
          <p:cNvPr id="4" name="Picture 3" descr="screen-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41069">
            <a:off x="3438554" y="4382160"/>
            <a:ext cx="5628119" cy="226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get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05090"/>
            <a:ext cx="7556313" cy="487503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Make sure parents and students know they are responsible for the information presented on Twitter.</a:t>
            </a:r>
          </a:p>
          <a:p>
            <a:r>
              <a:rPr lang="en-US" dirty="0" smtClean="0"/>
              <a:t>Set guidelines for usage.</a:t>
            </a:r>
          </a:p>
          <a:p>
            <a:r>
              <a:rPr lang="en-US" dirty="0" smtClean="0"/>
              <a:t>For students and parents with no access to a computer or the Internet, it may be necessary to make alternate resources for these individuals.</a:t>
            </a:r>
          </a:p>
          <a:p>
            <a:r>
              <a:rPr lang="en-US" dirty="0" smtClean="0"/>
              <a:t>Review, review, review:</a:t>
            </a:r>
          </a:p>
          <a:p>
            <a:pPr lvl="1"/>
            <a:r>
              <a:rPr lang="en-US" dirty="0" smtClean="0"/>
              <a:t>Take a look at your profile, make sure it is appropriate.</a:t>
            </a:r>
          </a:p>
          <a:p>
            <a:pPr lvl="1"/>
            <a:r>
              <a:rPr lang="en-US" dirty="0" smtClean="0"/>
              <a:t>Review the rules of usage with students and parents. They need to know the appropriate conduct that is expected of them.</a:t>
            </a:r>
          </a:p>
          <a:p>
            <a:pPr lvl="1"/>
            <a:r>
              <a:rPr lang="en-US" dirty="0" smtClean="0"/>
              <a:t>It may also be necessary to review your school’s policy on the usage of social media. At the very least, inform your administration of your intent to use Twitter.</a:t>
            </a:r>
          </a:p>
          <a:p>
            <a:pPr lvl="1"/>
            <a:r>
              <a:rPr lang="en-US" dirty="0" smtClean="0"/>
              <a:t>It may be necessary to get informed consent from students and parents via permission slips and to develop alternative assignments/announcement methods for any who refuse to participate.</a:t>
            </a:r>
          </a:p>
          <a:p>
            <a:pPr lvl="1"/>
            <a:endParaRPr lang="en-US" dirty="0"/>
          </a:p>
        </p:txBody>
      </p:sp>
      <p:pic>
        <p:nvPicPr>
          <p:cNvPr id="4" name="Picture 3" descr="screen-capture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188" y="6080125"/>
            <a:ext cx="4800600" cy="50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use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that you can set up your Twitter account, how can you use it for your classroom?</a:t>
            </a:r>
          </a:p>
          <a:p>
            <a:pPr lvl="1"/>
            <a:r>
              <a:rPr lang="en-US" dirty="0" smtClean="0"/>
              <a:t>Announcements- to parents or students</a:t>
            </a:r>
          </a:p>
          <a:p>
            <a:pPr lvl="1"/>
            <a:r>
              <a:rPr lang="en-US" dirty="0" smtClean="0"/>
              <a:t>Due date reminders</a:t>
            </a:r>
          </a:p>
          <a:p>
            <a:pPr lvl="1"/>
            <a:r>
              <a:rPr lang="en-US" dirty="0" smtClean="0"/>
              <a:t>Group discussions</a:t>
            </a:r>
          </a:p>
          <a:p>
            <a:pPr lvl="1"/>
            <a:r>
              <a:rPr lang="en-US" dirty="0" smtClean="0"/>
              <a:t>Student questions to each other</a:t>
            </a:r>
          </a:p>
          <a:p>
            <a:pPr lvl="2"/>
            <a:r>
              <a:rPr lang="en-US" dirty="0" smtClean="0"/>
              <a:t>The teacher can still monitor the questions for accuracy.</a:t>
            </a:r>
          </a:p>
          <a:p>
            <a:pPr lvl="1"/>
            <a:r>
              <a:rPr lang="en-US" dirty="0" smtClean="0"/>
              <a:t>Student questions to the teacher</a:t>
            </a:r>
          </a:p>
          <a:p>
            <a:pPr lvl="2"/>
            <a:r>
              <a:rPr lang="en-US" dirty="0" smtClean="0"/>
              <a:t>Other students may benefit from the same question.</a:t>
            </a:r>
          </a:p>
          <a:p>
            <a:pPr lvl="2"/>
            <a:r>
              <a:rPr lang="en-US" dirty="0" smtClean="0"/>
              <a:t>This would allow for clarification of subject covered in class or in the text, etc.</a:t>
            </a:r>
          </a:p>
        </p:txBody>
      </p:sp>
      <p:pic>
        <p:nvPicPr>
          <p:cNvPr id="6" name="Picture 5" descr="screen-capture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187" y="1092200"/>
            <a:ext cx="4800600" cy="50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94</TotalTime>
  <Words>832</Words>
  <Application>Microsoft Macintosh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Advantage</vt:lpstr>
      <vt:lpstr>Twitter in the Classroom</vt:lpstr>
      <vt:lpstr>Getting Started</vt:lpstr>
      <vt:lpstr>Sign up for your own account</vt:lpstr>
      <vt:lpstr>Choose your name carefully</vt:lpstr>
      <vt:lpstr>Privacy, Privacy, Privacy</vt:lpstr>
      <vt:lpstr>Notifications</vt:lpstr>
      <vt:lpstr>Things to know</vt:lpstr>
      <vt:lpstr>Before you get started</vt:lpstr>
      <vt:lpstr>How do you use it?</vt:lpstr>
      <vt:lpstr>Examples </vt:lpstr>
      <vt:lpstr>For more information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Twitter in the Classroom</dc:title>
  <dc:creator>KATIE BLOHM</dc:creator>
  <cp:lastModifiedBy>Yuchen Gao</cp:lastModifiedBy>
  <cp:revision>11</cp:revision>
  <dcterms:created xsi:type="dcterms:W3CDTF">2011-04-18T01:04:24Z</dcterms:created>
  <dcterms:modified xsi:type="dcterms:W3CDTF">2012-01-17T02:41:28Z</dcterms:modified>
</cp:coreProperties>
</file>